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4660"/>
  </p:normalViewPr>
  <p:slideViewPr>
    <p:cSldViewPr snapToGrid="0">
      <p:cViewPr varScale="1">
        <p:scale>
          <a:sx n="108" d="100"/>
          <a:sy n="108" d="100"/>
        </p:scale>
        <p:origin x="65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FBE8A3-CFFB-E7A8-6D38-56187E81CB1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FE1D44D-9A4D-6957-14E7-DDBE27B2CAB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35EF246-2CF2-8695-71F3-E65F74221C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835871-B18C-9508-EDCE-8254063770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C320E2-14C6-A3E0-8331-20FF6A7050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15340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64BE29-3C09-326F-157C-6D20940C02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18F7E53-A10D-13AA-756D-AA6BEB3DEB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6DCAD1-3420-4F1A-B9B6-DACEA42845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9C1CCA9-F530-40F2-EA21-9A150AF71E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8E9E78-3B52-60D8-D0E8-6F0860DA0A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43761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DFC9693-E06C-3524-7530-D45E6E5AE66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93C5DC8-A8F0-8485-218A-635E5CB601D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CA8A2D3-15CF-8609-1001-618A6F256C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A5F54D-B499-0A5D-F6C0-917B7B98C1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91BF280-164C-018A-0F5F-D287873552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39735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B4CBB14-9492-95F7-FD54-0FDF36533B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190D58-7E2E-B3C9-8275-541434C26FB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3EF548-0EA8-86F7-13ED-E2179D7185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789EFA-7B72-8EDD-5F35-72A6DCCD05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3E3A623-1B07-37ED-FBB4-850F8FB5C7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94030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56B630-A799-A288-BC1D-85FCD10DE7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2BE2AE-DFA5-4B28-ED3E-81875262381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813D13A-D7F5-0EFC-E064-E51F8F155E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D4B04F-372A-7EDE-6D2A-521C284062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4920333-E8F6-F7B4-DB54-5F20314ACF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44298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085EE5-83E8-7033-98DC-4051B702F5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7EACF24-C950-4ADB-C4E6-C089C958F5A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ABEE331-B3CB-D4DF-1E87-00B9A7CE767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A0E335-F313-6CCD-26D7-7AA24195C6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968D2E7-EC3D-AE84-83FF-8E9C86A19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72C17E0-4058-5263-2541-3B807DB339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34837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75027A-3750-DA1A-FC13-BF4BD7616A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72E5B5-1CF4-C745-2751-903D87CC03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0871D9A-DC21-3585-08CF-8D874A983EE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F46E79E-F86F-B0C0-86E8-E8A5F44D7C3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EC539F1-01D1-BC05-F02F-F0CEB8AA0B0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C2490B4-5D8B-0CDB-33EE-6E48CE3AA4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391726C-EF15-C55A-9936-7F4A616B2E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8760301-3898-58C0-D2C8-4DCB3BFEEB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02618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3482D9-1B87-E1EB-4066-845B9AA671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9B6E1D5-9AE3-9159-2F1B-52171AA4A5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0D3543F-C3E7-553F-BE71-AF9D0D7AF9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37F902D-02ED-AA65-276C-2E3B620F6D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15213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20A7E7C-218A-10D6-CB32-8827848348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1D3B3A6-3C62-45DF-A47E-0B1DBE4F62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A9A9BB8-84A2-9900-33AF-5ADBB326EC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21153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8C126A-DBA9-4182-BD9F-BCE614B6BF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68B43C-672D-0E9E-EA5D-68F8C6FDEA8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A981B39-A895-0000-131E-1AA4045CE80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2832905-F0F8-1C34-54DA-7A428E19A5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646E6B8-B416-690C-66C1-3DBD3D6BF3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EF380A2-B819-A2AE-E9B1-D3990147F7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82051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F1422A-87A0-5FEA-3AE6-4F9E8E3700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AF18F8B-6B32-9E5A-DD7A-6E8CC7B7FCF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60D4936-B19F-6D03-34E4-85FA7E424DB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9D5B739-08E6-DA22-8E39-0C84F43D5C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4BC6499-D838-5A54-E130-B06BA182BC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C1917D4-4E09-E109-B1B2-5220990DC0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37467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F0B6537-4E6C-7A6B-0AF5-8D2CF9E56B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BE2E87-7A41-AB3D-C958-128675E7F0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00FE4B9-73C3-2F7E-0DC1-D997AAC9F5F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679E258-AD23-4B6C-8C23-E0A2B7DA0F81}" type="datetimeFigureOut">
              <a:rPr lang="en-US" smtClean="0"/>
              <a:t>7/4/2024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CD96313-F791-1287-B3A8-24CE819D3ED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CFC9FF-B629-2F48-AE55-181AA701012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5C62FCA-79F5-4640-9390-05879D2EB13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8130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>
            <a:extLst>
              <a:ext uri="{FF2B5EF4-FFF2-40B4-BE49-F238E27FC236}">
                <a16:creationId xmlns:a16="http://schemas.microsoft.com/office/drawing/2014/main" id="{178B61BC-8D3B-3C76-60B7-754B7C05149C}"/>
              </a:ext>
            </a:extLst>
          </p:cNvPr>
          <p:cNvSpPr/>
          <p:nvPr/>
        </p:nvSpPr>
        <p:spPr>
          <a:xfrm>
            <a:off x="5064967" y="2412370"/>
            <a:ext cx="2062065" cy="2033259"/>
          </a:xfrm>
          <a:prstGeom prst="ellipse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35999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Szabó Rita</dc:creator>
  <cp:lastModifiedBy>Szabó Rita</cp:lastModifiedBy>
  <cp:revision>1</cp:revision>
  <dcterms:created xsi:type="dcterms:W3CDTF">2024-07-04T14:58:05Z</dcterms:created>
  <dcterms:modified xsi:type="dcterms:W3CDTF">2024-07-04T14:59:07Z</dcterms:modified>
</cp:coreProperties>
</file>

<file path=docProps/thumbnail.jpeg>
</file>